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173B7-8A57-4D97-A49A-915CBFE9E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2F1609-093F-482F-B6CC-47C23FC8F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BA649-498D-4BDE-9ED8-0A387669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455C2-4B45-469C-9126-1C64F3D4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C2499-7EFC-4CD6-B9D4-75D8A4D9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1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4AC6E3-F2E2-4170-99BC-BA74955D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3231D0-F185-426E-9788-A383623BF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EA0EA9-45D9-410C-A0C6-771923F8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F806C3-0AA2-48C4-8FD9-CFCB6519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471AB2-963E-449D-8008-7929A527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5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B5D7F6-784A-42BE-B260-819657EC2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5ED62C-5EC2-4673-A974-65A733409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A9CAE2-649F-4A56-8358-776AB1B8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F68834-2EE7-41B2-9946-C5ACB0FE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7CEEE3-C520-4523-9E23-5D0880FF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0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7D280-37FB-402E-AFDE-9CABF7CA1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1C5FDB-815F-4F4E-9823-DF563A7C9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8E4D5D-9C97-4F93-AE8E-34D82178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C5A52D-643C-45EB-A7C7-CE9FA0F3A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0BF17F-BFB1-44E6-AF86-4A8EEB0C9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5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0F2825-A689-42DB-94F5-46605E63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18387D-BB1E-43CC-B339-70048303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B5CC72-3287-4895-AB87-457FD292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DD7429-C454-4299-A7C6-130FF8DF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8703B1-673B-47B6-AE77-36D3BB50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94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159CC-8A6F-4E56-A250-4EB07250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2BE26B-FFDC-4ABA-A46F-385467E10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504C1-D35B-4C35-9C24-D65CBDE89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F4C6EF-D6E7-4A05-8258-62313D6F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D6FE80-4760-4933-B46B-303AA232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78A5EE-2431-4658-B432-D85023A1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85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1B1C-A2A9-4BFF-A06E-83813D8EA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9842F9-E45A-4B55-BF42-4A0894CE9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8EE1FD-55B8-45C7-8CD6-DBEC6225D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03EB21-C07D-49D7-BC41-758E0E8DF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95C060-6C8B-4058-8EA5-1727E5D97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20D303-1D5F-42A4-859A-6DB7CE5C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2D224C-BE7C-4550-8108-0978FF2D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EB180E-0DD2-45AA-BCFF-88767B0D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46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DA1E52-ED17-4FBD-8D4D-801E6C4B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919074-560D-4D28-8485-FF33D181C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278398-1118-445F-B1A1-777E1BA9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1F5792-96E6-46C5-A0A6-B97E69AE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9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3FD953-52AC-4DE9-B086-6894DFCA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4FF441-BE1B-4804-A1A2-615D3CF3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F8DECC-59A4-4DAC-99F7-8DE67C5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46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28611E-189D-4C7F-9698-DCFB6C7FA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58A8B-B1F1-4090-819F-CF5A33B56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C29B25-690D-4014-8B72-6BCAE8E3F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0875C6-69EB-43AB-B3C1-8C4C5BBF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95A89D-2325-4514-935E-150F1510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F760A0-3792-4F66-8E2E-E6011C17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1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219AD-1A60-40D2-BFF5-57F2AB382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8EDE2F-C5AA-407A-A440-A7671C6E4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E5624C-375E-4BE2-BC41-0AD5E7963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AB9F92-A2D7-4000-BF1D-F1C2F2DC4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2A849A-BA1E-4553-B2E7-09267DFE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C457B-7D5F-4F53-AE44-FD5437B9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63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B46AAC-A117-42BD-930A-6666301F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0067FD-9A55-43DB-8FA5-4CB6BDBCE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B95ACE-DDC7-422F-AB3E-C675E8F9E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FB804-EA11-4BDB-B3F4-16E33FBA5898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670A56-D83C-4565-A4E5-C4B42E5AD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5A836A-B1F2-4C03-A480-1BABB28BE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27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4F5203-736D-46DB-BEB5-A0D746E5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スライド開示例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7F7C1A-84E9-4F35-B512-80FBB4833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発表スライドの最初（または演題・発表者などを紹介するスライドの次）に、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 </a:t>
            </a:r>
            <a:r>
              <a:rPr kumimoji="1" lang="ja-JP" altLang="en-US" sz="4400" dirty="0"/>
              <a:t>発表者全員の過去</a:t>
            </a:r>
            <a:r>
              <a:rPr kumimoji="1" lang="en-US" altLang="ja-JP" sz="4400" dirty="0"/>
              <a:t>3</a:t>
            </a:r>
            <a:r>
              <a:rPr kumimoji="1" lang="ja-JP" altLang="en-US" sz="4400" dirty="0"/>
              <a:t>年間における</a:t>
            </a:r>
            <a:r>
              <a:rPr kumimoji="1" lang="en-US" altLang="ja-JP" sz="4400" dirty="0"/>
              <a:t>COI</a:t>
            </a:r>
            <a:r>
              <a:rPr kumimoji="1" lang="ja-JP" altLang="en-US" sz="4400" dirty="0"/>
              <a:t>状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en-US" altLang="ja-JP" sz="4400" dirty="0"/>
              <a:t> </a:t>
            </a:r>
            <a:r>
              <a:rPr kumimoji="1" lang="ja-JP" altLang="en-US" sz="4400" dirty="0"/>
              <a:t>態について、以下のように開示してくだ 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en-US" altLang="ja-JP" sz="4400" dirty="0"/>
              <a:t> </a:t>
            </a:r>
            <a:r>
              <a:rPr kumimoji="1" lang="ja-JP" altLang="en-US" sz="4400" dirty="0"/>
              <a:t>さい。</a:t>
            </a:r>
          </a:p>
        </p:txBody>
      </p:sp>
    </p:spTree>
    <p:extLst>
      <p:ext uri="{BB962C8B-B14F-4D97-AF65-F5344CB8AC3E}">
        <p14:creationId xmlns:p14="http://schemas.microsoft.com/office/powerpoint/2010/main" val="1279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8D574-87F2-4BCB-8683-D61EB627C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ＲＡＤＩＳＨ</a:t>
            </a:r>
            <a:br>
              <a:rPr kumimoji="1" lang="en-US" altLang="ja-JP" dirty="0"/>
            </a:br>
            <a:r>
              <a:rPr kumimoji="1" lang="ja-JP" altLang="en-US" dirty="0"/>
              <a:t>第６回学術集会ＣＯＩ開示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710243-9157-4186-A9AE-75C45A1BE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所属　名前（演者全員）</a:t>
            </a:r>
            <a:endParaRPr kumimoji="1" lang="en-US" altLang="ja-JP" sz="3600" dirty="0"/>
          </a:p>
          <a:p>
            <a:r>
              <a:rPr lang="ja-JP" altLang="en-US" sz="3600" dirty="0"/>
              <a:t>演題発表に関連し、開示すべきＣＯＩ関係にある企業などはありません。</a:t>
            </a:r>
            <a:endParaRPr kumimoji="1"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B46835-E77A-43E9-8ABC-EF8087CEAD58}"/>
              </a:ext>
            </a:extLst>
          </p:cNvPr>
          <p:cNvSpPr txBox="1"/>
          <p:nvPr/>
        </p:nvSpPr>
        <p:spPr>
          <a:xfrm>
            <a:off x="8110330" y="385177"/>
            <a:ext cx="34720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例</a:t>
            </a:r>
            <a:r>
              <a:rPr lang="en-US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）利益相反「なし」の場合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4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8D574-87F2-4BCB-8683-D61EB627C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ＲＡＤＩＳＨ</a:t>
            </a:r>
            <a:br>
              <a:rPr kumimoji="1" lang="en-US" altLang="ja-JP" dirty="0"/>
            </a:br>
            <a:r>
              <a:rPr kumimoji="1" lang="ja-JP" altLang="en-US" dirty="0"/>
              <a:t>第６回学術集会ＣＯＩ開示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710243-9157-4186-A9AE-75C45A1BE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所属　名前（演者全員）</a:t>
            </a:r>
            <a:endParaRPr kumimoji="1" lang="en-US" altLang="ja-JP" sz="3600" dirty="0"/>
          </a:p>
          <a:p>
            <a:r>
              <a:rPr lang="ja-JP" altLang="en-US" sz="3600" dirty="0"/>
              <a:t>演題発表に関連し、開示すべきＣＯＩ関係にある企業などは下記の通りです。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73729B-477F-42E0-B6C7-2C0087E56656}"/>
              </a:ext>
            </a:extLst>
          </p:cNvPr>
          <p:cNvSpPr txBox="1"/>
          <p:nvPr/>
        </p:nvSpPr>
        <p:spPr>
          <a:xfrm>
            <a:off x="8110330" y="385177"/>
            <a:ext cx="34720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例</a:t>
            </a:r>
            <a:r>
              <a:rPr lang="en-US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en-US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）利益相反「あり」の場合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9262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133</Words>
  <Application>Microsoft Office PowerPoint</Application>
  <PresentationFormat>ワイド画面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スライド開示例</vt:lpstr>
      <vt:lpstr>ＲＡＤＩＳＨ 第６回学術集会ＣＯＩ開示</vt:lpstr>
      <vt:lpstr>ＲＡＤＩＳＨ 第６回学術集会ＣＯＩ開示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スライド開示例</dc:title>
  <dc:creator>Tomonaga Haruka</dc:creator>
  <cp:lastModifiedBy>Tomonaga Haruka</cp:lastModifiedBy>
  <cp:revision>1</cp:revision>
  <dcterms:created xsi:type="dcterms:W3CDTF">2021-03-02T06:29:29Z</dcterms:created>
  <dcterms:modified xsi:type="dcterms:W3CDTF">2021-03-02T06:55:42Z</dcterms:modified>
</cp:coreProperties>
</file>