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5300325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20" d="100"/>
          <a:sy n="20" d="100"/>
        </p:scale>
        <p:origin x="2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7525" y="3534924"/>
            <a:ext cx="13005276" cy="7519835"/>
          </a:xfrm>
        </p:spPr>
        <p:txBody>
          <a:bodyPr anchor="b"/>
          <a:lstStyle>
            <a:lvl1pPr algn="ctr">
              <a:defRPr sz="10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2541" y="11344752"/>
            <a:ext cx="11475244" cy="5214884"/>
          </a:xfrm>
        </p:spPr>
        <p:txBody>
          <a:bodyPr/>
          <a:lstStyle>
            <a:lvl1pPr marL="0" indent="0" algn="ctr">
              <a:buNone/>
              <a:defRPr sz="4016"/>
            </a:lvl1pPr>
            <a:lvl2pPr marL="765033" indent="0" algn="ctr">
              <a:buNone/>
              <a:defRPr sz="3347"/>
            </a:lvl2pPr>
            <a:lvl3pPr marL="1530066" indent="0" algn="ctr">
              <a:buNone/>
              <a:defRPr sz="3012"/>
            </a:lvl3pPr>
            <a:lvl4pPr marL="2295098" indent="0" algn="ctr">
              <a:buNone/>
              <a:defRPr sz="2677"/>
            </a:lvl4pPr>
            <a:lvl5pPr marL="3060131" indent="0" algn="ctr">
              <a:buNone/>
              <a:defRPr sz="2677"/>
            </a:lvl5pPr>
            <a:lvl6pPr marL="3825164" indent="0" algn="ctr">
              <a:buNone/>
              <a:defRPr sz="2677"/>
            </a:lvl6pPr>
            <a:lvl7pPr marL="4590197" indent="0" algn="ctr">
              <a:buNone/>
              <a:defRPr sz="2677"/>
            </a:lvl7pPr>
            <a:lvl8pPr marL="5355229" indent="0" algn="ctr">
              <a:buNone/>
              <a:defRPr sz="2677"/>
            </a:lvl8pPr>
            <a:lvl9pPr marL="6120262" indent="0" algn="ctr">
              <a:buNone/>
              <a:defRPr sz="26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1413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7760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49296" y="1149975"/>
            <a:ext cx="3299133" cy="183045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1898" y="1149975"/>
            <a:ext cx="9706144" cy="18304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85634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6590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929" y="5384888"/>
            <a:ext cx="13196530" cy="8984801"/>
          </a:xfrm>
        </p:spPr>
        <p:txBody>
          <a:bodyPr anchor="b"/>
          <a:lstStyle>
            <a:lvl1pPr>
              <a:defRPr sz="10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929" y="14454688"/>
            <a:ext cx="13196530" cy="4724895"/>
          </a:xfrm>
        </p:spPr>
        <p:txBody>
          <a:bodyPr/>
          <a:lstStyle>
            <a:lvl1pPr marL="0" indent="0">
              <a:buNone/>
              <a:defRPr sz="4016">
                <a:solidFill>
                  <a:schemeClr val="tx1">
                    <a:tint val="82000"/>
                  </a:schemeClr>
                </a:solidFill>
              </a:defRPr>
            </a:lvl1pPr>
            <a:lvl2pPr marL="765033" indent="0">
              <a:buNone/>
              <a:defRPr sz="3347">
                <a:solidFill>
                  <a:schemeClr val="tx1">
                    <a:tint val="82000"/>
                  </a:schemeClr>
                </a:solidFill>
              </a:defRPr>
            </a:lvl2pPr>
            <a:lvl3pPr marL="1530066" indent="0">
              <a:buNone/>
              <a:defRPr sz="3012">
                <a:solidFill>
                  <a:schemeClr val="tx1">
                    <a:tint val="82000"/>
                  </a:schemeClr>
                </a:solidFill>
              </a:defRPr>
            </a:lvl3pPr>
            <a:lvl4pPr marL="2295098" indent="0">
              <a:buNone/>
              <a:defRPr sz="2677">
                <a:solidFill>
                  <a:schemeClr val="tx1">
                    <a:tint val="82000"/>
                  </a:schemeClr>
                </a:solidFill>
              </a:defRPr>
            </a:lvl4pPr>
            <a:lvl5pPr marL="3060131" indent="0">
              <a:buNone/>
              <a:defRPr sz="2677">
                <a:solidFill>
                  <a:schemeClr val="tx1">
                    <a:tint val="82000"/>
                  </a:schemeClr>
                </a:solidFill>
              </a:defRPr>
            </a:lvl5pPr>
            <a:lvl6pPr marL="3825164" indent="0">
              <a:buNone/>
              <a:defRPr sz="2677">
                <a:solidFill>
                  <a:schemeClr val="tx1">
                    <a:tint val="82000"/>
                  </a:schemeClr>
                </a:solidFill>
              </a:defRPr>
            </a:lvl6pPr>
            <a:lvl7pPr marL="4590197" indent="0">
              <a:buNone/>
              <a:defRPr sz="2677">
                <a:solidFill>
                  <a:schemeClr val="tx1">
                    <a:tint val="82000"/>
                  </a:schemeClr>
                </a:solidFill>
              </a:defRPr>
            </a:lvl7pPr>
            <a:lvl8pPr marL="5355229" indent="0">
              <a:buNone/>
              <a:defRPr sz="2677">
                <a:solidFill>
                  <a:schemeClr val="tx1">
                    <a:tint val="82000"/>
                  </a:schemeClr>
                </a:solidFill>
              </a:defRPr>
            </a:lvl8pPr>
            <a:lvl9pPr marL="6120262" indent="0">
              <a:buNone/>
              <a:defRPr sz="267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03561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1897" y="5749874"/>
            <a:ext cx="6502638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5790" y="5749874"/>
            <a:ext cx="6502638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0553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1149979"/>
            <a:ext cx="13196530" cy="41749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3892" y="5294885"/>
            <a:ext cx="6472754" cy="2594941"/>
          </a:xfrm>
        </p:spPr>
        <p:txBody>
          <a:bodyPr anchor="b"/>
          <a:lstStyle>
            <a:lvl1pPr marL="0" indent="0">
              <a:buNone/>
              <a:defRPr sz="4016" b="1"/>
            </a:lvl1pPr>
            <a:lvl2pPr marL="765033" indent="0">
              <a:buNone/>
              <a:defRPr sz="3347" b="1"/>
            </a:lvl2pPr>
            <a:lvl3pPr marL="1530066" indent="0">
              <a:buNone/>
              <a:defRPr sz="3012" b="1"/>
            </a:lvl3pPr>
            <a:lvl4pPr marL="2295098" indent="0">
              <a:buNone/>
              <a:defRPr sz="2677" b="1"/>
            </a:lvl4pPr>
            <a:lvl5pPr marL="3060131" indent="0">
              <a:buNone/>
              <a:defRPr sz="2677" b="1"/>
            </a:lvl5pPr>
            <a:lvl6pPr marL="3825164" indent="0">
              <a:buNone/>
              <a:defRPr sz="2677" b="1"/>
            </a:lvl6pPr>
            <a:lvl7pPr marL="4590197" indent="0">
              <a:buNone/>
              <a:defRPr sz="2677" b="1"/>
            </a:lvl7pPr>
            <a:lvl8pPr marL="5355229" indent="0">
              <a:buNone/>
              <a:defRPr sz="2677" b="1"/>
            </a:lvl8pPr>
            <a:lvl9pPr marL="6120262" indent="0">
              <a:buNone/>
              <a:defRPr sz="26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3892" y="7889827"/>
            <a:ext cx="6472754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45790" y="5294885"/>
            <a:ext cx="6504631" cy="2594941"/>
          </a:xfrm>
        </p:spPr>
        <p:txBody>
          <a:bodyPr anchor="b"/>
          <a:lstStyle>
            <a:lvl1pPr marL="0" indent="0">
              <a:buNone/>
              <a:defRPr sz="4016" b="1"/>
            </a:lvl1pPr>
            <a:lvl2pPr marL="765033" indent="0">
              <a:buNone/>
              <a:defRPr sz="3347" b="1"/>
            </a:lvl2pPr>
            <a:lvl3pPr marL="1530066" indent="0">
              <a:buNone/>
              <a:defRPr sz="3012" b="1"/>
            </a:lvl3pPr>
            <a:lvl4pPr marL="2295098" indent="0">
              <a:buNone/>
              <a:defRPr sz="2677" b="1"/>
            </a:lvl4pPr>
            <a:lvl5pPr marL="3060131" indent="0">
              <a:buNone/>
              <a:defRPr sz="2677" b="1"/>
            </a:lvl5pPr>
            <a:lvl6pPr marL="3825164" indent="0">
              <a:buNone/>
              <a:defRPr sz="2677" b="1"/>
            </a:lvl6pPr>
            <a:lvl7pPr marL="4590197" indent="0">
              <a:buNone/>
              <a:defRPr sz="2677" b="1"/>
            </a:lvl7pPr>
            <a:lvl8pPr marL="5355229" indent="0">
              <a:buNone/>
              <a:defRPr sz="2677" b="1"/>
            </a:lvl8pPr>
            <a:lvl9pPr marL="6120262" indent="0">
              <a:buNone/>
              <a:defRPr sz="26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45790" y="7889827"/>
            <a:ext cx="6504631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96823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5724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7713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1439968"/>
            <a:ext cx="4934753" cy="5039889"/>
          </a:xfrm>
        </p:spPr>
        <p:txBody>
          <a:bodyPr anchor="b"/>
          <a:lstStyle>
            <a:lvl1pPr>
              <a:defRPr sz="53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4631" y="3109937"/>
            <a:ext cx="7745790" cy="15349662"/>
          </a:xfrm>
        </p:spPr>
        <p:txBody>
          <a:bodyPr/>
          <a:lstStyle>
            <a:lvl1pPr>
              <a:defRPr sz="5355"/>
            </a:lvl1pPr>
            <a:lvl2pPr>
              <a:defRPr sz="4685"/>
            </a:lvl2pPr>
            <a:lvl3pPr>
              <a:defRPr sz="4016"/>
            </a:lvl3pPr>
            <a:lvl4pPr>
              <a:defRPr sz="3347"/>
            </a:lvl4pPr>
            <a:lvl5pPr>
              <a:defRPr sz="3347"/>
            </a:lvl5pPr>
            <a:lvl6pPr>
              <a:defRPr sz="3347"/>
            </a:lvl6pPr>
            <a:lvl7pPr>
              <a:defRPr sz="3347"/>
            </a:lvl7pPr>
            <a:lvl8pPr>
              <a:defRPr sz="3347"/>
            </a:lvl8pPr>
            <a:lvl9pPr>
              <a:defRPr sz="3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3890" y="6479857"/>
            <a:ext cx="4934753" cy="12004738"/>
          </a:xfrm>
        </p:spPr>
        <p:txBody>
          <a:bodyPr/>
          <a:lstStyle>
            <a:lvl1pPr marL="0" indent="0">
              <a:buNone/>
              <a:defRPr sz="2677"/>
            </a:lvl1pPr>
            <a:lvl2pPr marL="765033" indent="0">
              <a:buNone/>
              <a:defRPr sz="2343"/>
            </a:lvl2pPr>
            <a:lvl3pPr marL="1530066" indent="0">
              <a:buNone/>
              <a:defRPr sz="2008"/>
            </a:lvl3pPr>
            <a:lvl4pPr marL="2295098" indent="0">
              <a:buNone/>
              <a:defRPr sz="1673"/>
            </a:lvl4pPr>
            <a:lvl5pPr marL="3060131" indent="0">
              <a:buNone/>
              <a:defRPr sz="1673"/>
            </a:lvl5pPr>
            <a:lvl6pPr marL="3825164" indent="0">
              <a:buNone/>
              <a:defRPr sz="1673"/>
            </a:lvl6pPr>
            <a:lvl7pPr marL="4590197" indent="0">
              <a:buNone/>
              <a:defRPr sz="1673"/>
            </a:lvl7pPr>
            <a:lvl8pPr marL="5355229" indent="0">
              <a:buNone/>
              <a:defRPr sz="1673"/>
            </a:lvl8pPr>
            <a:lvl9pPr marL="6120262" indent="0">
              <a:buNone/>
              <a:defRPr sz="16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5258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1439968"/>
            <a:ext cx="4934753" cy="5039889"/>
          </a:xfrm>
        </p:spPr>
        <p:txBody>
          <a:bodyPr anchor="b"/>
          <a:lstStyle>
            <a:lvl1pPr>
              <a:defRPr sz="53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04631" y="3109937"/>
            <a:ext cx="7745790" cy="15349662"/>
          </a:xfrm>
        </p:spPr>
        <p:txBody>
          <a:bodyPr anchor="t"/>
          <a:lstStyle>
            <a:lvl1pPr marL="0" indent="0">
              <a:buNone/>
              <a:defRPr sz="5355"/>
            </a:lvl1pPr>
            <a:lvl2pPr marL="765033" indent="0">
              <a:buNone/>
              <a:defRPr sz="4685"/>
            </a:lvl2pPr>
            <a:lvl3pPr marL="1530066" indent="0">
              <a:buNone/>
              <a:defRPr sz="4016"/>
            </a:lvl3pPr>
            <a:lvl4pPr marL="2295098" indent="0">
              <a:buNone/>
              <a:defRPr sz="3347"/>
            </a:lvl4pPr>
            <a:lvl5pPr marL="3060131" indent="0">
              <a:buNone/>
              <a:defRPr sz="3347"/>
            </a:lvl5pPr>
            <a:lvl6pPr marL="3825164" indent="0">
              <a:buNone/>
              <a:defRPr sz="3347"/>
            </a:lvl6pPr>
            <a:lvl7pPr marL="4590197" indent="0">
              <a:buNone/>
              <a:defRPr sz="3347"/>
            </a:lvl7pPr>
            <a:lvl8pPr marL="5355229" indent="0">
              <a:buNone/>
              <a:defRPr sz="3347"/>
            </a:lvl8pPr>
            <a:lvl9pPr marL="6120262" indent="0">
              <a:buNone/>
              <a:defRPr sz="334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3890" y="6479857"/>
            <a:ext cx="4934753" cy="12004738"/>
          </a:xfrm>
        </p:spPr>
        <p:txBody>
          <a:bodyPr/>
          <a:lstStyle>
            <a:lvl1pPr marL="0" indent="0">
              <a:buNone/>
              <a:defRPr sz="2677"/>
            </a:lvl1pPr>
            <a:lvl2pPr marL="765033" indent="0">
              <a:buNone/>
              <a:defRPr sz="2343"/>
            </a:lvl2pPr>
            <a:lvl3pPr marL="1530066" indent="0">
              <a:buNone/>
              <a:defRPr sz="2008"/>
            </a:lvl3pPr>
            <a:lvl4pPr marL="2295098" indent="0">
              <a:buNone/>
              <a:defRPr sz="1673"/>
            </a:lvl4pPr>
            <a:lvl5pPr marL="3060131" indent="0">
              <a:buNone/>
              <a:defRPr sz="1673"/>
            </a:lvl5pPr>
            <a:lvl6pPr marL="3825164" indent="0">
              <a:buNone/>
              <a:defRPr sz="1673"/>
            </a:lvl6pPr>
            <a:lvl7pPr marL="4590197" indent="0">
              <a:buNone/>
              <a:defRPr sz="1673"/>
            </a:lvl7pPr>
            <a:lvl8pPr marL="5355229" indent="0">
              <a:buNone/>
              <a:defRPr sz="1673"/>
            </a:lvl8pPr>
            <a:lvl9pPr marL="6120262" indent="0">
              <a:buNone/>
              <a:defRPr sz="16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1869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1898" y="1149979"/>
            <a:ext cx="13196530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898" y="5749874"/>
            <a:ext cx="13196530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1897" y="20019564"/>
            <a:ext cx="3442573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C4526C-830D-B742-AB5D-4CBBAFC77102}" type="datetimeFigureOut">
              <a:rPr lang="en-JP" smtClean="0"/>
              <a:t>04/16/2024</a:t>
            </a:fld>
            <a:endParaRPr lang="en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68233" y="20019564"/>
            <a:ext cx="516386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05855" y="20019564"/>
            <a:ext cx="3442573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82D7D3-F719-FA40-BC8F-0F9A79C1F14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8164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30066" rtl="0" eaLnBrk="1" latinLnBrk="0" hangingPunct="1">
        <a:lnSpc>
          <a:spcPct val="90000"/>
        </a:lnSpc>
        <a:spcBef>
          <a:spcPct val="0"/>
        </a:spcBef>
        <a:buNone/>
        <a:defRPr sz="73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516" indent="-382516" algn="l" defTabSz="1530066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4685" kern="1200">
          <a:solidFill>
            <a:schemeClr val="tx1"/>
          </a:solidFill>
          <a:latin typeface="+mn-lt"/>
          <a:ea typeface="+mn-ea"/>
          <a:cs typeface="+mn-cs"/>
        </a:defRPr>
      </a:lvl1pPr>
      <a:lvl2pPr marL="1147549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4016" kern="1200">
          <a:solidFill>
            <a:schemeClr val="tx1"/>
          </a:solidFill>
          <a:latin typeface="+mn-lt"/>
          <a:ea typeface="+mn-ea"/>
          <a:cs typeface="+mn-cs"/>
        </a:defRPr>
      </a:lvl2pPr>
      <a:lvl3pPr marL="1912582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347" kern="1200">
          <a:solidFill>
            <a:schemeClr val="tx1"/>
          </a:solidFill>
          <a:latin typeface="+mn-lt"/>
          <a:ea typeface="+mn-ea"/>
          <a:cs typeface="+mn-cs"/>
        </a:defRPr>
      </a:lvl3pPr>
      <a:lvl4pPr marL="2677615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4pPr>
      <a:lvl5pPr marL="3442647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5pPr>
      <a:lvl6pPr marL="4207680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6pPr>
      <a:lvl7pPr marL="4972713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7pPr>
      <a:lvl8pPr marL="5737746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8pPr>
      <a:lvl9pPr marL="6502778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sz="3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1pPr>
      <a:lvl2pPr marL="765033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2pPr>
      <a:lvl3pPr marL="1530066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3pPr>
      <a:lvl4pPr marL="2295098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4pPr>
      <a:lvl5pPr marL="3060131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5pPr>
      <a:lvl6pPr marL="3825164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6pPr>
      <a:lvl7pPr marL="4590197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7pPr>
      <a:lvl8pPr marL="5355229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8pPr>
      <a:lvl9pPr marL="6120262" algn="l" defTabSz="1530066" rtl="0" eaLnBrk="1" latinLnBrk="0" hangingPunct="1">
        <a:defRPr sz="3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4041E1-A0E2-CA1D-0DAF-3DC280907081}"/>
              </a:ext>
            </a:extLst>
          </p:cNvPr>
          <p:cNvSpPr txBox="1">
            <a:spLocks/>
          </p:cNvSpPr>
          <p:nvPr/>
        </p:nvSpPr>
        <p:spPr>
          <a:xfrm>
            <a:off x="2688406" y="11406"/>
            <a:ext cx="12600000" cy="270000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2535" tIns="46267" rIns="92535" bIns="46267" rtlCol="0" anchor="ctr">
            <a:normAutofit/>
          </a:bodyPr>
          <a:lstStyle>
            <a:lvl1pPr algn="ctr" defTabSz="1511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92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JP" sz="6679" dirty="0"/>
              <a:t>演題名・所属・</a:t>
            </a:r>
          </a:p>
          <a:p>
            <a:r>
              <a:rPr lang="en-JP" sz="6679" dirty="0"/>
              <a:t>発表者名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1D6A420-6FC4-F758-0F93-DD14D47F4D86}"/>
              </a:ext>
            </a:extLst>
          </p:cNvPr>
          <p:cNvSpPr txBox="1">
            <a:spLocks/>
          </p:cNvSpPr>
          <p:nvPr/>
        </p:nvSpPr>
        <p:spPr>
          <a:xfrm>
            <a:off x="-11594" y="9200"/>
            <a:ext cx="2700000" cy="270000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2535" tIns="46267" rIns="92535" bIns="46267" rtlCol="0" anchor="ctr">
            <a:normAutofit/>
          </a:bodyPr>
          <a:lstStyle>
            <a:lvl1pPr algn="l" defTabSz="16200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7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JP" sz="6679" dirty="0"/>
              <a:t>演題</a:t>
            </a:r>
          </a:p>
          <a:p>
            <a:pPr algn="ctr"/>
            <a:r>
              <a:rPr lang="en-JP" sz="6679" dirty="0"/>
              <a:t>番号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F17B0F-A3A1-7B1A-88D5-124D1F900A4A}"/>
              </a:ext>
            </a:extLst>
          </p:cNvPr>
          <p:cNvSpPr txBox="1"/>
          <p:nvPr/>
        </p:nvSpPr>
        <p:spPr>
          <a:xfrm>
            <a:off x="551967" y="3206994"/>
            <a:ext cx="11338881" cy="17113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JP" sz="4048" dirty="0"/>
              <a:t>【</a:t>
            </a:r>
            <a:r>
              <a:rPr lang="ja-JP" altLang="en-US" sz="4048" dirty="0"/>
              <a:t>背景</a:t>
            </a:r>
            <a:r>
              <a:rPr lang="en-JP" sz="4048"/>
              <a:t>】</a:t>
            </a:r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r>
              <a:rPr lang="en-JP" sz="4048" dirty="0"/>
              <a:t>【方法】</a:t>
            </a:r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r>
              <a:rPr lang="en-JP" sz="4048" dirty="0"/>
              <a:t>【結果】</a:t>
            </a:r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r>
              <a:rPr lang="en-JP" sz="4048" dirty="0"/>
              <a:t>【D&amp; I研究における意義】</a:t>
            </a:r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endParaRPr lang="en-JP" sz="4048" dirty="0"/>
          </a:p>
          <a:p>
            <a:r>
              <a:rPr lang="en-JP" sz="4048" dirty="0"/>
              <a:t>利益相反：</a:t>
            </a:r>
          </a:p>
          <a:p>
            <a:endParaRPr lang="en-JP" sz="4048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AD618B-E37A-BC8D-CED7-3726B4665C6B}"/>
              </a:ext>
            </a:extLst>
          </p:cNvPr>
          <p:cNvSpPr txBox="1"/>
          <p:nvPr/>
        </p:nvSpPr>
        <p:spPr>
          <a:xfrm>
            <a:off x="793916" y="20244905"/>
            <a:ext cx="14506408" cy="1354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JP" sz="4048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※本テンプレートのサイズは実サイズ（120cmx85cm)の</a:t>
            </a:r>
          </a:p>
          <a:p>
            <a:r>
              <a:rPr lang="en-JP" sz="4048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1/2になっています（60cmx42.5cm)。</a:t>
            </a:r>
          </a:p>
        </p:txBody>
      </p:sp>
    </p:spTree>
    <p:extLst>
      <p:ext uri="{BB962C8B-B14F-4D97-AF65-F5344CB8AC3E}">
        <p14:creationId xmlns:p14="http://schemas.microsoft.com/office/powerpoint/2010/main" val="160425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35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Aptos</vt:lpstr>
      <vt:lpstr>Aptos Display</vt:lpstr>
      <vt:lpstr>Arial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</dc:creator>
  <cp:lastModifiedBy>楠本　真理子</cp:lastModifiedBy>
  <cp:revision>7</cp:revision>
  <dcterms:created xsi:type="dcterms:W3CDTF">2024-03-29T00:55:53Z</dcterms:created>
  <dcterms:modified xsi:type="dcterms:W3CDTF">2024-04-16T08:25:00Z</dcterms:modified>
</cp:coreProperties>
</file>