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1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0DAE1-909B-4B75-B90E-06E7122CC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FC3EF-E253-4B39-A8B4-C7AD3CC2C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913A-0AB2-41B9-BD80-9697BA56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03EA4-D4AB-4237-BC1E-6EC1984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86B7-ADB0-4E52-96A9-BA56128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6F4-717D-491D-B892-433AEE4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5B827B-AF24-4A9F-ADB7-D9BCB0F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43E0A-B97D-4C97-8F14-1C4C08F9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ED0F6-5250-4F1E-8AED-C6E74C8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70B5-61B9-4064-A9CC-4379860A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2508F-7B71-42CF-AC89-E258DB736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B100B-B07D-4555-9A24-5B7B06D8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9F1E3-0E49-455C-96BB-8694203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23C67-0B6B-4CE9-8C1B-33B8BF1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3720F-C71F-46BE-AE30-F65754D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096EB-5976-4016-A507-C16B4BA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88D7-C8B9-4EDC-BEAC-B91C7782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6DF5B-A05C-494C-92CA-F80E16B2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A4CBC-BAF5-4149-B459-966241C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18459-5D97-4ED7-AD9D-BF6C1EEA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5F31-EBDA-4B11-BA2C-6683C3D6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82155-B61F-45F6-A399-2A58C1569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9BBDB-4477-4998-BE81-4A8E819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6F46B-D530-439A-B2F2-49D5115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C3A31-5B70-41EC-81C1-DD1696CF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A4D-5320-41ED-99D5-7C54761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A9E00-7567-404D-AA1E-EB0F9BAA5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FD855-6E65-4EE3-A002-9D44E13B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82CA6-D392-4812-83C1-A0F3837B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DE3D0A-CFC9-4BD3-ABEA-EDE15809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23075-54A2-4CB4-AAE0-D8E099CB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204D-97D1-451F-88ED-BBCCD51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FA1D3-A9F4-4E72-BC07-C63213AD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C71EB8-593C-43A6-A371-3051EEACB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C69AE-B7B0-433C-87C2-BE3F86DD3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B12DE0-D3C5-4767-8F61-5BAA706B2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795A3-3422-4D42-9117-1213DA95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5B6B35-CDE3-4C04-A40C-D93F4DC1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518673-AC06-44FF-93E1-C5353CEE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CC98-D377-4588-B023-4592004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E366B-AF4D-4F56-AB75-4076701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15F069-7D2C-4B67-94FB-BE005581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208DF7-AED2-4BE8-B283-4858DBA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8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D7FE7-ECD4-4955-A140-CD69F7C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164D0-9437-49BD-B460-79FF021D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70FBB-2671-4AAD-AF69-1341AF9A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E4E3E-9F5D-474A-BC2A-2261EB69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7CC35-9D95-4823-A5E8-80FC3A0F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8C4977-4871-497C-925C-6773AB14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0E25F-42B7-4388-97E9-63A717F7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37EF5-95B4-426C-9BF1-FA3B768B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C1824-DD80-42BD-BD83-568943E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612B6-49A0-424F-9CA0-5857589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47750-4A78-48AB-854C-E6632937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21787-BF8A-4D2A-A5AF-8E40BDBE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F35C-CB6C-48E2-B4E7-DD2C7E9E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B82B2-7036-4652-895B-578C0FA9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DB8A43-86C8-4CE5-B37F-1FC7394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EC5BFA-5E2A-4BF8-8BA8-AD594050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32F3-E670-4B35-B6C1-E84D6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37A44-41B4-40A8-AEF4-BCAD30B49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01EB-A3C0-46B4-939E-933547D99981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986A3-62FE-4ACA-ADAC-C27A75CA3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EC4F-7929-4A7A-83CF-75A14DD31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1D150-3522-4AD5-AC8C-8F8B9655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129" y="625407"/>
            <a:ext cx="10601739" cy="3002376"/>
          </a:xfrm>
        </p:spPr>
        <p:txBody>
          <a:bodyPr>
            <a:normAutofit/>
          </a:bodyPr>
          <a:lstStyle/>
          <a:p>
            <a: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D&amp;I</a:t>
            </a:r>
            <a:r>
              <a:rPr lang="ja-JP" altLang="en-US" sz="6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科学研究会</a:t>
            </a:r>
            <a:b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 ◎●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●●、●● ●●、●● </a:t>
            </a: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C25071-CF59-4E80-8718-51D0B9B0D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3521"/>
            <a:ext cx="9144000" cy="195801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過去</a:t>
            </a:r>
            <a:r>
              <a:rPr lang="en-US" altLang="ja-JP" sz="3200" b="1" dirty="0">
                <a:latin typeface="Arial" panose="020B0604020202020204" pitchFamily="34" charset="0"/>
              </a:rPr>
              <a:t>3</a:t>
            </a:r>
            <a:r>
              <a:rPr lang="ja-JP" altLang="en-US" sz="3200" b="1" dirty="0">
                <a:latin typeface="Arial" panose="020B0604020202020204" pitchFamily="34" charset="0"/>
              </a:rPr>
              <a:t>年間において</a:t>
            </a:r>
            <a:endParaRPr lang="en-US" altLang="ja-JP" sz="32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3200" b="1" dirty="0">
                <a:latin typeface="Arial" panose="020B0604020202020204" pitchFamily="34" charset="0"/>
              </a:rPr>
              <a:t>CO I </a:t>
            </a:r>
            <a:r>
              <a:rPr lang="ja-JP" altLang="en-US" sz="3200" b="1" dirty="0">
                <a:latin typeface="Arial" panose="020B0604020202020204" pitchFamily="34" charset="0"/>
              </a:rPr>
              <a:t>関係にある　企業などはありません。</a:t>
            </a:r>
            <a:endParaRPr lang="en-US" altLang="ja-JP" sz="3200" b="1" dirty="0"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84032D-90EB-25BA-526D-A312427B33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9" r="40615"/>
          <a:stretch/>
        </p:blipFill>
        <p:spPr bwMode="auto">
          <a:xfrm>
            <a:off x="1138113" y="310908"/>
            <a:ext cx="2218544" cy="244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6FB95397-2739-6B06-628C-4B942D5B4B7C}"/>
              </a:ext>
            </a:extLst>
          </p:cNvPr>
          <p:cNvSpPr txBox="1"/>
          <p:nvPr/>
        </p:nvSpPr>
        <p:spPr>
          <a:xfrm>
            <a:off x="8304551" y="3627783"/>
            <a:ext cx="3620396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</p:spTree>
    <p:extLst>
      <p:ext uri="{BB962C8B-B14F-4D97-AF65-F5344CB8AC3E}">
        <p14:creationId xmlns:p14="http://schemas.microsoft.com/office/powerpoint/2010/main" val="78065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4C25071-CF59-4E80-8718-51D0B9B0D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962" y="3793955"/>
            <a:ext cx="9766906" cy="2753137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過去</a:t>
            </a:r>
            <a:r>
              <a:rPr lang="en-US" altLang="ja-JP" sz="2000" b="1" dirty="0"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latin typeface="Arial" panose="020B0604020202020204" pitchFamily="34" charset="0"/>
              </a:rPr>
              <a:t>年間において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2000" b="1" dirty="0">
                <a:latin typeface="Arial" panose="020B0604020202020204" pitchFamily="34" charset="0"/>
              </a:rPr>
              <a:t>CO I </a:t>
            </a:r>
            <a:r>
              <a:rPr lang="ja-JP" altLang="en-US" sz="2000" b="1" dirty="0">
                <a:latin typeface="Arial" panose="020B0604020202020204" pitchFamily="34" charset="0"/>
              </a:rPr>
              <a:t>関係にある企業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① 顧問：</a:t>
            </a:r>
            <a:r>
              <a:rPr lang="en-US" altLang="ja-JP" sz="2000" b="1" dirty="0">
                <a:latin typeface="Arial" panose="020B0604020202020204" pitchFamily="34" charset="0"/>
              </a:rPr>
              <a:t>A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　⑥ 受託研究・共同研究費：</a:t>
            </a:r>
            <a:r>
              <a:rPr lang="en-US" altLang="ja-JP" sz="2000" b="1" dirty="0">
                <a:latin typeface="Arial" panose="020B0604020202020204" pitchFamily="34" charset="0"/>
              </a:rPr>
              <a:t>G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② 株式保有・利益：</a:t>
            </a:r>
            <a:r>
              <a:rPr lang="en-US" altLang="ja-JP" sz="2000" b="1" dirty="0">
                <a:latin typeface="Arial" panose="020B0604020202020204" pitchFamily="34" charset="0"/>
              </a:rPr>
              <a:t>B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⑦ 奨学寄付金：</a:t>
            </a:r>
            <a:r>
              <a:rPr lang="en-US" altLang="ja-JP" sz="2000" b="1" dirty="0">
                <a:latin typeface="Arial" panose="020B0604020202020204" pitchFamily="34" charset="0"/>
              </a:rPr>
              <a:t>H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I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③ 特許使用料：</a:t>
            </a:r>
            <a:r>
              <a:rPr lang="en-US" altLang="ja-JP" sz="2000" b="1" dirty="0">
                <a:latin typeface="Arial" panose="020B0604020202020204" pitchFamily="34" charset="0"/>
              </a:rPr>
              <a:t>C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⑧ 寄付講座所属：</a:t>
            </a:r>
            <a:r>
              <a:rPr lang="en-US" altLang="ja-JP" sz="2000" b="1" dirty="0">
                <a:latin typeface="Arial" panose="020B0604020202020204" pitchFamily="34" charset="0"/>
              </a:rPr>
              <a:t>J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K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④ 講演料：</a:t>
            </a:r>
            <a:r>
              <a:rPr lang="en-US" altLang="ja-JP" sz="2000" b="1" dirty="0">
                <a:latin typeface="Arial" panose="020B0604020202020204" pitchFamily="34" charset="0"/>
              </a:rPr>
              <a:t>D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⑨ 贈答品等の報酬：</a:t>
            </a:r>
            <a:r>
              <a:rPr lang="en-US" altLang="ja-JP" sz="2000" b="1" dirty="0">
                <a:latin typeface="Arial" panose="020B0604020202020204" pitchFamily="34" charset="0"/>
              </a:rPr>
              <a:t>L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⑤ 原稿料：</a:t>
            </a:r>
            <a:r>
              <a:rPr lang="en-US" altLang="ja-JP" sz="2000" b="1" dirty="0">
                <a:latin typeface="Arial" panose="020B0604020202020204" pitchFamily="34" charset="0"/>
              </a:rPr>
              <a:t>E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F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D82EBA8-8A8D-C963-BDEF-D11130DC4E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9" r="40615"/>
          <a:stretch/>
        </p:blipFill>
        <p:spPr bwMode="auto">
          <a:xfrm>
            <a:off x="1138113" y="310908"/>
            <a:ext cx="2218544" cy="244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D4936A82-D27E-308F-6C45-8039C4580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129" y="625407"/>
            <a:ext cx="10601739" cy="3002376"/>
          </a:xfrm>
        </p:spPr>
        <p:txBody>
          <a:bodyPr>
            <a:normAutofit/>
          </a:bodyPr>
          <a:lstStyle/>
          <a:p>
            <a: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D&amp;I</a:t>
            </a:r>
            <a:r>
              <a:rPr lang="ja-JP" altLang="en-US" sz="6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科学研究会</a:t>
            </a:r>
            <a:b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 ◎●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 ●●、●● ●●、●● </a:t>
            </a: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5">
            <a:extLst>
              <a:ext uri="{FF2B5EF4-FFF2-40B4-BE49-F238E27FC236}">
                <a16:creationId xmlns:a16="http://schemas.microsoft.com/office/drawing/2014/main" id="{7A97F8BE-CF53-5A21-42BD-CC6E3AB6E9B9}"/>
              </a:ext>
            </a:extLst>
          </p:cNvPr>
          <p:cNvSpPr txBox="1"/>
          <p:nvPr/>
        </p:nvSpPr>
        <p:spPr>
          <a:xfrm>
            <a:off x="8304551" y="3627783"/>
            <a:ext cx="3620396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</p:spTree>
    <p:extLst>
      <p:ext uri="{BB962C8B-B14F-4D97-AF65-F5344CB8AC3E}">
        <p14:creationId xmlns:p14="http://schemas.microsoft.com/office/powerpoint/2010/main" val="817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205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Office テーマ</vt:lpstr>
      <vt:lpstr>D&amp;I科学研究会 ＣＯＩ開示  発表者名： ◎●● ●●、●● ●●、●● ●●</vt:lpstr>
      <vt:lpstr>D&amp;I科学研究会 ＣＯＩ開示  発表者名： ◎●● ●●、●● ●●、●● ●●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日本循環器学会 ＣＯ Ｉ 開示 　 筆頭発表者名：　庭野　慎一</dc:title>
  <dc:creator>sugimoto_k</dc:creator>
  <cp:lastModifiedBy>JM</cp:lastModifiedBy>
  <cp:revision>7</cp:revision>
  <dcterms:created xsi:type="dcterms:W3CDTF">2022-01-07T03:28:49Z</dcterms:created>
  <dcterms:modified xsi:type="dcterms:W3CDTF">2024-03-29T00:02:10Z</dcterms:modified>
</cp:coreProperties>
</file>